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Aptos Bold" panose="020B0604020202020204" charset="0"/>
      <p:regular r:id="rId4"/>
    </p:embeddedFont>
    <p:embeddedFont>
      <p:font typeface="Aptos Bold Italics" panose="020B0604020202020204" charset="0"/>
      <p:regular r:id="rId5"/>
    </p:embeddedFont>
    <p:embeddedFont>
      <p:font typeface="Calibri (MS) Bold" panose="020B0604020202020204" charset="0"/>
      <p:regular r:id="rId6"/>
    </p:embeddedFont>
    <p:embeddedFont>
      <p:font typeface="Times New Roman Bold" panose="02020803070505020304" pitchFamily="18" charset="0"/>
      <p:regular r:id="rId7"/>
      <p:bold r:id="rId8"/>
    </p:embeddedFont>
    <p:embeddedFont>
      <p:font typeface="Times New Roman Bold Italics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1A14184-5AE6-C88E-F49C-78122160F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9605" y="233251"/>
            <a:ext cx="4515480" cy="1590897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120034" y="1028700"/>
            <a:ext cx="18288000" cy="2964842"/>
            <a:chOff x="0" y="0"/>
            <a:chExt cx="24384000" cy="39531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953127"/>
            </a:xfrm>
            <a:custGeom>
              <a:avLst/>
              <a:gdLst/>
              <a:ahLst/>
              <a:cxnLst/>
              <a:rect l="l" t="t" r="r" b="b"/>
              <a:pathLst>
                <a:path w="24384000" h="3953127">
                  <a:moveTo>
                    <a:pt x="0" y="0"/>
                  </a:moveTo>
                  <a:lnTo>
                    <a:pt x="24384000" y="0"/>
                  </a:lnTo>
                  <a:lnTo>
                    <a:pt x="24384000" y="3953127"/>
                  </a:lnTo>
                  <a:lnTo>
                    <a:pt x="0" y="3953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7554" b="-62824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24384000" cy="3934073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2916"/>
                </a:lnSpc>
              </a:pPr>
              <a:endParaRPr dirty="0"/>
            </a:p>
            <a:p>
              <a:pPr algn="ctr">
                <a:lnSpc>
                  <a:spcPts val="3936"/>
                </a:lnSpc>
              </a:pPr>
              <a:endParaRPr dirty="0"/>
            </a:p>
            <a:p>
              <a:pPr algn="ctr">
                <a:lnSpc>
                  <a:spcPts val="3936"/>
                </a:lnSpc>
              </a:pPr>
              <a:r>
                <a:rPr lang="en-US" sz="3645" b="1" spc="-22" dirty="0">
                  <a:solidFill>
                    <a:srgbClr val="FF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Department of Electronics and Communication Engineering</a:t>
              </a:r>
            </a:p>
            <a:p>
              <a:pPr algn="ctr">
                <a:lnSpc>
                  <a:spcPts val="3499"/>
                </a:lnSpc>
              </a:pPr>
              <a:r>
                <a:rPr lang="en-US" sz="3240" b="1" spc="-19" dirty="0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Organizes</a:t>
              </a:r>
            </a:p>
            <a:p>
              <a:pPr algn="ctr">
                <a:lnSpc>
                  <a:spcPts val="3936"/>
                </a:lnSpc>
              </a:pPr>
              <a:r>
                <a:rPr lang="en-US" sz="3645" b="1" spc="-22" dirty="0">
                  <a:solidFill>
                    <a:srgbClr val="FF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2nd International Conference on Communication, Computing and Energy Efficient Technologies (I3CEET-2027</a:t>
              </a:r>
              <a:r>
                <a:rPr lang="en-US" sz="3645" b="1" i="1" spc="-22" dirty="0">
                  <a:solidFill>
                    <a:srgbClr val="FF0000"/>
                  </a:solidFill>
                  <a:latin typeface="Aptos Bold Italics"/>
                  <a:ea typeface="Aptos Bold Italics"/>
                  <a:cs typeface="Aptos Bold Italics"/>
                  <a:sym typeface="Aptos Bold Italics"/>
                </a:rPr>
                <a:t>)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06588" y="97107"/>
            <a:ext cx="7315200" cy="1785938"/>
            <a:chOff x="0" y="0"/>
            <a:chExt cx="9753600" cy="2381250"/>
          </a:xfrm>
        </p:grpSpPr>
        <p:sp>
          <p:nvSpPr>
            <p:cNvPr id="6" name="Freeform 6" descr="Galgotias ICACITEE | International Conference on Advance Computing and  Innovative Technologies in Engineering"/>
            <p:cNvSpPr/>
            <p:nvPr/>
          </p:nvSpPr>
          <p:spPr>
            <a:xfrm>
              <a:off x="0" y="0"/>
              <a:ext cx="9753600" cy="2381250"/>
            </a:xfrm>
            <a:custGeom>
              <a:avLst/>
              <a:gdLst/>
              <a:ahLst/>
              <a:cxnLst/>
              <a:rect l="l" t="t" r="r" b="b"/>
              <a:pathLst>
                <a:path w="9753600" h="2381250">
                  <a:moveTo>
                    <a:pt x="0" y="0"/>
                  </a:moveTo>
                  <a:lnTo>
                    <a:pt x="9753600" y="0"/>
                  </a:lnTo>
                  <a:lnTo>
                    <a:pt x="9753600" y="2381250"/>
                  </a:lnTo>
                  <a:lnTo>
                    <a:pt x="0" y="238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8077200" y="9754124"/>
            <a:ext cx="3639417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29-30 April, 2027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28594" y="3910317"/>
            <a:ext cx="18105120" cy="1856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2"/>
              </a:lnSpc>
            </a:pPr>
            <a:r>
              <a:rPr lang="en-US" sz="3600" b="1">
                <a:solidFill>
                  <a:srgbClr val="C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Paper Id:</a:t>
            </a:r>
          </a:p>
          <a:p>
            <a:pPr algn="ctr">
              <a:lnSpc>
                <a:spcPts val="4622"/>
              </a:lnSpc>
            </a:pPr>
            <a:r>
              <a:rPr lang="en-US" sz="3600" b="1">
                <a:solidFill>
                  <a:srgbClr val="C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Paper Title:</a:t>
            </a:r>
          </a:p>
          <a:p>
            <a:pPr algn="ctr">
              <a:lnSpc>
                <a:spcPts val="4622"/>
              </a:lnSpc>
            </a:pPr>
            <a:r>
              <a:rPr lang="en-US" sz="3600" b="1">
                <a:solidFill>
                  <a:srgbClr val="C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Track: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71021" y="6125261"/>
            <a:ext cx="4305891" cy="3209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b="1" i="1">
                <a:solidFill>
                  <a:srgbClr val="00206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Presented by</a:t>
            </a:r>
          </a:p>
          <a:p>
            <a:pPr algn="ctr">
              <a:lnSpc>
                <a:spcPts val="4536"/>
              </a:lnSpc>
            </a:pPr>
            <a:r>
              <a:rPr lang="en-US" sz="4200" b="1" i="1">
                <a:solidFill>
                  <a:srgbClr val="00206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Author Name(S)</a:t>
            </a:r>
          </a:p>
          <a:p>
            <a:pPr algn="ctr">
              <a:lnSpc>
                <a:spcPts val="4536"/>
              </a:lnSpc>
            </a:pPr>
            <a:r>
              <a:rPr lang="en-US" sz="4200" b="1" i="1">
                <a:solidFill>
                  <a:srgbClr val="00206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Affiliation(S)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C53497B-FF65-BF79-0365-51184BBBC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09529"/>
            <a:ext cx="2219009" cy="22145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60467" y="63741"/>
            <a:ext cx="14535893" cy="902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4200" b="1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CONTENTS</a:t>
            </a:r>
          </a:p>
          <a:p>
            <a:pPr marL="651510" lvl="1" indent="-325755" algn="l">
              <a:lnSpc>
                <a:spcPts val="8640"/>
              </a:lnSpc>
              <a:buFont typeface="Arial"/>
              <a:buChar char="•"/>
            </a:pPr>
            <a:r>
              <a:rPr lang="en-US" sz="3600" b="1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Introduction</a:t>
            </a:r>
          </a:p>
          <a:p>
            <a:pPr marL="651510" lvl="1" indent="-325755" algn="l">
              <a:lnSpc>
                <a:spcPts val="8640"/>
              </a:lnSpc>
              <a:buFont typeface="Arial"/>
              <a:buChar char="•"/>
            </a:pPr>
            <a:r>
              <a:rPr lang="en-US" sz="3600" b="1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Literature Survey</a:t>
            </a:r>
          </a:p>
          <a:p>
            <a:pPr marL="651510" lvl="1" indent="-325755" algn="l">
              <a:lnSpc>
                <a:spcPts val="8640"/>
              </a:lnSpc>
              <a:buFont typeface="Arial"/>
              <a:buChar char="•"/>
            </a:pPr>
            <a:r>
              <a:rPr lang="en-US" sz="3600" b="1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Problem Statement</a:t>
            </a:r>
          </a:p>
          <a:p>
            <a:pPr marL="651510" lvl="1" indent="-325755" algn="l">
              <a:lnSpc>
                <a:spcPts val="8640"/>
              </a:lnSpc>
              <a:buFont typeface="Arial"/>
              <a:buChar char="•"/>
            </a:pPr>
            <a:r>
              <a:rPr lang="en-US" sz="3600" b="1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Proposed Model</a:t>
            </a:r>
          </a:p>
          <a:p>
            <a:pPr marL="651510" lvl="1" indent="-325755" algn="l">
              <a:lnSpc>
                <a:spcPts val="8640"/>
              </a:lnSpc>
              <a:buFont typeface="Arial"/>
              <a:buChar char="•"/>
            </a:pPr>
            <a:r>
              <a:rPr lang="en-US" sz="3600" b="1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Methodology</a:t>
            </a:r>
          </a:p>
          <a:p>
            <a:pPr marL="651510" lvl="1" indent="-325755" algn="l">
              <a:lnSpc>
                <a:spcPts val="8640"/>
              </a:lnSpc>
              <a:buFont typeface="Arial"/>
              <a:buChar char="•"/>
            </a:pPr>
            <a:r>
              <a:rPr lang="en-US" sz="3600" b="1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Results &amp; Discussion</a:t>
            </a:r>
          </a:p>
          <a:p>
            <a:pPr marL="651510" lvl="1" indent="-325755" algn="l">
              <a:lnSpc>
                <a:spcPts val="8640"/>
              </a:lnSpc>
              <a:buFont typeface="Arial"/>
              <a:buChar char="•"/>
            </a:pPr>
            <a:r>
              <a:rPr lang="en-US" sz="3600" b="1">
                <a:solidFill>
                  <a:srgbClr val="00206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 &amp; Future Work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60</Words>
  <Application>Microsoft Office PowerPoint</Application>
  <PresentationFormat>Custom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Calibri</vt:lpstr>
      <vt:lpstr>Aptos Bold Italics</vt:lpstr>
      <vt:lpstr>Times New Roman Bold Italics</vt:lpstr>
      <vt:lpstr>Arial</vt:lpstr>
      <vt:lpstr>Aptos Bold</vt:lpstr>
      <vt:lpstr>Calibri (MS) Bold</vt:lpstr>
      <vt:lpstr>Times New Roman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presentation_slide.pptx</dc:title>
  <dc:creator>Yuvraj  Singh</dc:creator>
  <cp:lastModifiedBy>Yuvraj Singh</cp:lastModifiedBy>
  <cp:revision>2</cp:revision>
  <dcterms:created xsi:type="dcterms:W3CDTF">2006-08-16T00:00:00Z</dcterms:created>
  <dcterms:modified xsi:type="dcterms:W3CDTF">2026-04-07T17:42:50Z</dcterms:modified>
  <dc:identifier>DAHE8VRpmLg</dc:identifier>
</cp:coreProperties>
</file>